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82" r:id="rId3"/>
    <p:sldId id="281" r:id="rId4"/>
    <p:sldId id="288" r:id="rId5"/>
    <p:sldId id="289" r:id="rId6"/>
    <p:sldId id="290" r:id="rId7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8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1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6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5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Footer Wid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3849"/>
            <a:ext cx="9144000" cy="20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hyperlink" Target="https://www.cardiff.gov.uk/ENG/resident/Parking-roads-and-travel/Walking-and-cycling/Pages/Walking-and-cycling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Streetwise Lesson </a:t>
            </a: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5</a:t>
            </a:r>
            <a:endParaRPr lang="en-GB" dirty="0">
              <a:solidFill>
                <a:srgbClr val="519195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4200" b="1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Learning Objectives: </a:t>
            </a:r>
            <a:endParaRPr lang="en-GB" sz="4200" dirty="0" smtClean="0">
              <a:solidFill>
                <a:srgbClr val="519195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4200" dirty="0">
                <a:solidFill>
                  <a:srgbClr val="519195"/>
                </a:solidFill>
                <a:latin typeface="Comic Sans MS" panose="030F0702030302020204" pitchFamily="66" charset="0"/>
              </a:rPr>
              <a:t>To be able to use maps to plan a safe active route. </a:t>
            </a:r>
          </a:p>
          <a:p>
            <a:pPr algn="l"/>
            <a:r>
              <a:rPr lang="en-GB" sz="4200" dirty="0">
                <a:solidFill>
                  <a:srgbClr val="519195"/>
                </a:solidFill>
                <a:latin typeface="Comic Sans MS" panose="030F0702030302020204" pitchFamily="66" charset="0"/>
              </a:rPr>
              <a:t>To understand that planning a route in advance can minimise risk.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5" name="Picture 4" descr="Powerpoint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9" t="14731" r="2083"/>
          <a:stretch/>
        </p:blipFill>
        <p:spPr>
          <a:xfrm>
            <a:off x="245291" y="223520"/>
            <a:ext cx="1278709" cy="1091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53" y="642552"/>
            <a:ext cx="2469094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7680" y="1528763"/>
            <a:ext cx="10861040" cy="2387600"/>
          </a:xfrm>
        </p:spPr>
        <p:txBody>
          <a:bodyPr/>
          <a:lstStyle/>
          <a:p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Let’s recap…..</a:t>
            </a:r>
            <a:b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What </a:t>
            </a: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have </a:t>
            </a: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learnt </a:t>
            </a: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about road </a:t>
            </a:r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safety so far?</a:t>
            </a:r>
            <a:endParaRPr lang="en-GB" dirty="0">
              <a:solidFill>
                <a:srgbClr val="519195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788" y="0"/>
            <a:ext cx="3002060" cy="24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9060"/>
            <a:ext cx="8724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What changes for you in September?</a:t>
            </a:r>
          </a:p>
          <a:p>
            <a:pPr algn="ctr"/>
            <a:endParaRPr lang="en-GB" sz="3200" dirty="0">
              <a:solidFill>
                <a:srgbClr val="51919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How will you travel to your new school?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3699216"/>
            <a:ext cx="3133634" cy="2350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1" y="312082"/>
            <a:ext cx="2572145" cy="20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0" r="51804"/>
          <a:stretch/>
        </p:blipFill>
        <p:spPr bwMode="auto">
          <a:xfrm>
            <a:off x="4734264" y="3289662"/>
            <a:ext cx="3456782" cy="28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2983" y="5040204"/>
            <a:ext cx="32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omic Sans MS" panose="030F0702030302020204" pitchFamily="66" charset="0"/>
              </a:rPr>
              <a:t>Department for Transport July 2015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b="55228"/>
          <a:stretch/>
        </p:blipFill>
        <p:spPr bwMode="auto">
          <a:xfrm>
            <a:off x="4470400" y="436516"/>
            <a:ext cx="3720646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44410"/>
          <a:stretch/>
        </p:blipFill>
        <p:spPr bwMode="auto">
          <a:xfrm>
            <a:off x="8301038" y="1611902"/>
            <a:ext cx="3535362" cy="286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85" y="114143"/>
            <a:ext cx="3002060" cy="24048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961624"/>
            <a:ext cx="5229948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What do these show you?</a:t>
            </a:r>
            <a:endParaRPr lang="en-GB" dirty="0">
              <a:solidFill>
                <a:srgbClr val="51919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573" y="441434"/>
            <a:ext cx="8876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Use </a:t>
            </a:r>
            <a:r>
              <a:rPr lang="en-GB" sz="28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your map to find your home and your school</a:t>
            </a:r>
            <a:r>
              <a:rPr lang="en-GB" sz="28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….</a:t>
            </a:r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35" y="1750160"/>
            <a:ext cx="4940612" cy="3591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7559" y="28622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4"/>
              </a:rPr>
              <a:t>https://www.cardiff.gov.uk/ENG/resident/Parking-roads-and-travel/Walking-and-cycling/Pages/Walking-and-cycling.aspx</a:t>
            </a:r>
            <a:r>
              <a:rPr lang="en-GB" dirty="0" smtClean="0">
                <a:hlinkClick r:id="rId5" action="ppaction://hlinksldjump"/>
              </a:rPr>
              <a:t>Slide 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58" y="113864"/>
            <a:ext cx="1856045" cy="14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154225" y="3410053"/>
            <a:ext cx="9254671" cy="16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8" y="2946389"/>
            <a:ext cx="927327" cy="927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3" y="2819501"/>
            <a:ext cx="1529550" cy="1029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55761" y="420487"/>
            <a:ext cx="1110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Put the </a:t>
            </a:r>
            <a:r>
              <a:rPr lang="en-GB" sz="28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obstacles of your journey onto your line </a:t>
            </a:r>
            <a:r>
              <a:rPr lang="en-GB" sz="2800" dirty="0" smtClean="0">
                <a:solidFill>
                  <a:srgbClr val="519195"/>
                </a:solidFill>
                <a:latin typeface="Comic Sans MS" panose="030F0702030302020204" pitchFamily="66" charset="0"/>
              </a:rPr>
              <a:t>journey.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6243" y="3581775"/>
            <a:ext cx="424543" cy="9144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55271" y="4496175"/>
            <a:ext cx="3184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Comic Sans MS" panose="030F0702030302020204" pitchFamily="66" charset="0"/>
              </a:rPr>
              <a:t>Junction: cross at zebra crossing (</a:t>
            </a:r>
            <a:r>
              <a:rPr lang="en-GB" sz="1200" dirty="0" err="1">
                <a:latin typeface="Comic Sans MS" panose="030F0702030302020204" pitchFamily="66" charset="0"/>
              </a:rPr>
              <a:t>eg</a:t>
            </a:r>
            <a:r>
              <a:rPr lang="en-GB" sz="1200" dirty="0">
                <a:latin typeface="Comic Sans MS" panose="030F0702030302020204" pitchFamily="66" charset="0"/>
              </a:rPr>
              <a:t>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39343" y="2182783"/>
            <a:ext cx="179614" cy="11266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22674" y="3526982"/>
            <a:ext cx="317277" cy="116454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16364" y="3832257"/>
            <a:ext cx="3184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Arrive safely at school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150" y="3897798"/>
            <a:ext cx="141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Leave home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58" y="113864"/>
            <a:ext cx="1856045" cy="14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121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council theme powerpoint</vt:lpstr>
      <vt:lpstr>Streetwise Lesson 5</vt:lpstr>
      <vt:lpstr>Let’s recap….. What have you learnt about road safety so far?</vt:lpstr>
      <vt:lpstr>PowerPoint Presentation</vt:lpstr>
      <vt:lpstr>What do these show you?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75</cp:revision>
  <cp:lastPrinted>2019-11-26T18:19:14Z</cp:lastPrinted>
  <dcterms:created xsi:type="dcterms:W3CDTF">2019-09-26T13:21:54Z</dcterms:created>
  <dcterms:modified xsi:type="dcterms:W3CDTF">2020-08-28T13:56:48Z</dcterms:modified>
</cp:coreProperties>
</file>