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338" r:id="rId3"/>
    <p:sldId id="342" r:id="rId4"/>
    <p:sldId id="344" r:id="rId5"/>
    <p:sldId id="345" r:id="rId6"/>
    <p:sldId id="340" r:id="rId7"/>
    <p:sldId id="343" r:id="rId8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38E"/>
    <a:srgbClr val="F3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6279" autoAdjust="0"/>
  </p:normalViewPr>
  <p:slideViewPr>
    <p:cSldViewPr snapToGrid="0">
      <p:cViewPr varScale="1">
        <p:scale>
          <a:sx n="75" d="100"/>
          <a:sy n="75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27B2847-0798-44EB-B3DC-476FA4833860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D60BF04-EF49-45B8-99EC-181B47A4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6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9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8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2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2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3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9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8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2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5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8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50160" y="502603"/>
            <a:ext cx="6776720" cy="1001077"/>
          </a:xfrm>
        </p:spPr>
        <p:txBody>
          <a:bodyPr/>
          <a:lstStyle/>
          <a:p>
            <a:r>
              <a:rPr lang="en-GB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Active Travel Lesson 10</a:t>
            </a:r>
            <a:endParaRPr lang="en-GB" dirty="0">
              <a:solidFill>
                <a:srgbClr val="40838E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840" y="1706880"/>
            <a:ext cx="10261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40838E"/>
                </a:solidFill>
                <a:latin typeface="Comic Sans MS" panose="030F0702030302020204" pitchFamily="66" charset="0"/>
              </a:rPr>
              <a:t>Learning </a:t>
            </a:r>
            <a:r>
              <a:rPr lang="en-GB" sz="24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Objective: </a:t>
            </a:r>
            <a:endParaRPr lang="en-GB" sz="2400" b="1" dirty="0">
              <a:solidFill>
                <a:srgbClr val="40838E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0838E"/>
                </a:solidFill>
                <a:latin typeface="Comic Sans MS" panose="030F0702030302020204" pitchFamily="66" charset="0"/>
              </a:rPr>
              <a:t>To understand </a:t>
            </a:r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how to plan a safe, active journey.</a:t>
            </a:r>
            <a:endParaRPr lang="en-GB" sz="2400" dirty="0">
              <a:solidFill>
                <a:srgbClr val="40838E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F3985C"/>
                </a:solidFill>
                <a:latin typeface="Comic Sans MS" panose="030F0702030302020204" pitchFamily="66" charset="0"/>
              </a:rPr>
              <a:t>What Matters: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3985C"/>
                </a:solidFill>
                <a:latin typeface="Comic Sans MS" panose="030F0702030302020204" pitchFamily="66" charset="0"/>
              </a:rPr>
              <a:t>Our</a:t>
            </a:r>
            <a:r>
              <a:rPr lang="en-GB" sz="2400" dirty="0">
                <a:solidFill>
                  <a:srgbClr val="F3985C"/>
                </a:solidFill>
                <a:latin typeface="Comic Sans MS" panose="030F0702030302020204" pitchFamily="66" charset="0"/>
              </a:rPr>
              <a:t> decision-making impacts on the quality of our lives and the lives of others. </a:t>
            </a:r>
          </a:p>
          <a:p>
            <a:r>
              <a:rPr lang="en-GB" dirty="0"/>
              <a:t> 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4000" y="215913"/>
            <a:ext cx="6258560" cy="1357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27" y="227220"/>
            <a:ext cx="1691733" cy="1355174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255705" y="322359"/>
            <a:ext cx="57357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Let’s recap on how to be safe.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Play the game as a class.</a:t>
            </a:r>
            <a:endParaRPr lang="en-GB" sz="2400" dirty="0" smtClean="0">
              <a:solidFill>
                <a:srgbClr val="4083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40080" y="20732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 action="ppaction://hlinksldjump"/>
              </a:rPr>
              <a:t>https://roadsafety.scot/learning-zone/second/safe-behaviour/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613" y="2599690"/>
            <a:ext cx="5995988" cy="31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74934" y="408186"/>
            <a:ext cx="9763759" cy="719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4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Can you remember the accidents near your home on the Think Map? </a:t>
            </a:r>
            <a:endParaRPr lang="en-GB" sz="14400" dirty="0" smtClean="0">
              <a:solidFill>
                <a:srgbClr val="40838E"/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60" y="2016576"/>
            <a:ext cx="2748373" cy="2201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49840" y="5147548"/>
            <a:ext cx="3707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" action="ppaction://noaction"/>
              </a:rPr>
              <a:t>https://www.think.gov.uk/thinkmap/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13601" y="2834640"/>
            <a:ext cx="8150906" cy="719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Why are the accidents in those locations?</a:t>
            </a:r>
            <a:endParaRPr lang="en-GB" sz="3000" dirty="0" smtClean="0">
              <a:solidFill>
                <a:srgbClr val="4083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 b="21077"/>
          <a:stretch/>
        </p:blipFill>
        <p:spPr>
          <a:xfrm>
            <a:off x="9453694" y="280437"/>
            <a:ext cx="2646866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8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6320" y="2705924"/>
            <a:ext cx="6289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What do people use them for?</a:t>
            </a:r>
            <a:endParaRPr lang="en-GB" sz="3200" dirty="0">
              <a:solidFill>
                <a:srgbClr val="40838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67" y="223131"/>
            <a:ext cx="2768693" cy="2217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8000" y="4549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Where do you see maps?</a:t>
            </a:r>
            <a:endParaRPr lang="en-GB" sz="3200" dirty="0">
              <a:solidFill>
                <a:srgbClr val="40838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80" y="2589543"/>
            <a:ext cx="3754120" cy="37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67" y="223131"/>
            <a:ext cx="2768693" cy="2217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679" y="264237"/>
            <a:ext cx="68681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Can you find your home and school on this map?</a:t>
            </a:r>
            <a:endParaRPr lang="en-GB" sz="3200" dirty="0">
              <a:solidFill>
                <a:srgbClr val="40838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75867" y="4897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 action="ppaction://hlinksldjump"/>
              </a:rPr>
              <a:t>https://www.cardiff.gov.uk/ENG/resident/Parking-roads-and-travel/Walking-and-cycling/Pages/Walking-and-cycling.aspx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204" y="1586070"/>
            <a:ext cx="2352675" cy="3067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724" y="1471770"/>
            <a:ext cx="23050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3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74934" y="408186"/>
            <a:ext cx="9763759" cy="100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Can you create a new route?</a:t>
            </a:r>
            <a:endParaRPr lang="en-GB" dirty="0" smtClean="0">
              <a:solidFill>
                <a:srgbClr val="4083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67" y="-534486"/>
            <a:ext cx="3606985" cy="2889398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94898" y="2929867"/>
            <a:ext cx="11282363" cy="1146175"/>
            <a:chOff x="105447960" y="110181535"/>
            <a:chExt cx="11282103" cy="114616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47960" y="110181535"/>
              <a:ext cx="9622800" cy="1146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30434" y="110939903"/>
              <a:ext cx="3499629" cy="354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4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075894" y="4837175"/>
            <a:ext cx="8008666" cy="831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Can anyone try their new route tomorrow?</a:t>
            </a:r>
            <a:endParaRPr lang="en-GB" dirty="0" smtClean="0">
              <a:solidFill>
                <a:srgbClr val="4083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82004" y="749581"/>
            <a:ext cx="7510826" cy="83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Did anyone find a new route?</a:t>
            </a:r>
            <a:endParaRPr lang="en-GB" dirty="0" smtClean="0">
              <a:solidFill>
                <a:srgbClr val="4083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1664984"/>
            <a:ext cx="2768693" cy="2217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664984"/>
            <a:ext cx="3373120" cy="25298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5213" y="164938"/>
            <a:ext cx="1339334" cy="461665"/>
            <a:chOff x="204986" y="178962"/>
            <a:chExt cx="1339334" cy="461665"/>
          </a:xfrm>
        </p:grpSpPr>
        <p:sp>
          <p:nvSpPr>
            <p:cNvPr id="8" name="Rectangle 7"/>
            <p:cNvSpPr/>
            <p:nvPr/>
          </p:nvSpPr>
          <p:spPr>
            <a:xfrm>
              <a:off x="204986" y="178962"/>
              <a:ext cx="1213583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4986" y="178962"/>
              <a:ext cx="13393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 smtClean="0">
                  <a:solidFill>
                    <a:srgbClr val="F3985C"/>
                  </a:solidFill>
                  <a:latin typeface="Comic Sans MS" panose="030F0702030302020204" pitchFamily="66" charset="0"/>
                </a:rPr>
                <a:t>Plenary</a:t>
              </a:r>
              <a:endParaRPr lang="en-GB" sz="2400" dirty="0">
                <a:solidFill>
                  <a:srgbClr val="F398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9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ncil them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uncil theme powerpoint" id="{6A1323C5-92BD-4FBE-887B-5B5C703556E3}" vid="{4712D29F-D59D-4253-9FC2-12DA793B5F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135</Words>
  <Application>Microsoft Office PowerPoint</Application>
  <PresentationFormat>Widescreen</PresentationFormat>
  <Paragraphs>23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council theme powerpoint</vt:lpstr>
      <vt:lpstr>Active Travel Lesson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Cardiff Council - Cyngor Dinas Caerdydd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Councillor Briefing 1st October 2019 Cardiff School Streets</dc:title>
  <dc:creator>Wade, Rhiannon</dc:creator>
  <cp:lastModifiedBy>Marshallsea, Naomi</cp:lastModifiedBy>
  <cp:revision>163</cp:revision>
  <cp:lastPrinted>2019-11-26T18:19:14Z</cp:lastPrinted>
  <dcterms:created xsi:type="dcterms:W3CDTF">2019-09-26T13:21:54Z</dcterms:created>
  <dcterms:modified xsi:type="dcterms:W3CDTF">2020-09-03T13:00:43Z</dcterms:modified>
</cp:coreProperties>
</file>