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67" r:id="rId2"/>
    <p:sldId id="368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54" r:id="rId12"/>
    <p:sldId id="358" r:id="rId13"/>
    <p:sldId id="377" r:id="rId14"/>
    <p:sldId id="378" r:id="rId15"/>
  </p:sldIdLst>
  <p:sldSz cx="12192000" cy="6858000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85C"/>
    <a:srgbClr val="428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5" autoAdjust="0"/>
    <p:restoredTop sz="86279" autoAdjust="0"/>
  </p:normalViewPr>
  <p:slideViewPr>
    <p:cSldViewPr snapToGrid="0">
      <p:cViewPr varScale="1">
        <p:scale>
          <a:sx n="81" d="100"/>
          <a:sy n="81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937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427B2847-0798-44EB-B3DC-476FA4833860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64228"/>
            <a:ext cx="2889938" cy="48937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5D60BF04-EF49-45B8-99EC-181B47A4E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26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12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82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3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09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79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09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38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626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26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15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28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3264E-7A06-434A-A1CE-E3538B853C39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702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2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627" y="701041"/>
            <a:ext cx="9652000" cy="46386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822" y="206845"/>
            <a:ext cx="1859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Before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19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356" y="675159"/>
            <a:ext cx="10018964" cy="44759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399" y="115054"/>
            <a:ext cx="1596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After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99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9045" y="5045948"/>
            <a:ext cx="6115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Have a look again at these</a:t>
            </a:r>
          </a:p>
          <a:p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street designs….</a:t>
            </a:r>
            <a:endParaRPr lang="en-GB" sz="2400" dirty="0">
              <a:solidFill>
                <a:srgbClr val="4286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684" y="32712"/>
            <a:ext cx="3431808" cy="4878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3638" y="332154"/>
            <a:ext cx="2256922" cy="60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56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850" y="710176"/>
            <a:ext cx="104613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Now its time to change the design of the street outside your school.</a:t>
            </a:r>
          </a:p>
          <a:p>
            <a:endParaRPr lang="en-GB" sz="24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  <a:p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First draw the outline of the street, make sure you include junctions and the main school building.</a:t>
            </a:r>
          </a:p>
          <a:p>
            <a:endParaRPr lang="en-GB" sz="24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  <a:p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Using your Key to guide you, complete the design of your Active Street.</a:t>
            </a:r>
            <a:endParaRPr lang="en-GB" sz="24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489" y="3471819"/>
            <a:ext cx="2201604" cy="3121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3" y="3394841"/>
            <a:ext cx="3145075" cy="251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86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850" y="710176"/>
            <a:ext cx="10408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Who do you need to share your plan with?</a:t>
            </a:r>
            <a:endParaRPr lang="en-GB" sz="36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55" y="3326251"/>
            <a:ext cx="3606985" cy="28893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6041" y="5391097"/>
            <a:ext cx="605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 action="ppaction://hlinksldjump"/>
              </a:rPr>
              <a:t>https://cardiff.moderngov.co.uk/uuCoverPage.aspx?bcr=1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40934" y="1797998"/>
            <a:ext cx="4633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Your </a:t>
            </a:r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headteacher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?</a:t>
            </a:r>
            <a:endParaRPr lang="en-GB" sz="36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5101" y="2542088"/>
            <a:ext cx="547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Your local councillor?</a:t>
            </a:r>
            <a:endParaRPr lang="en-GB" sz="36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2431" y="3326251"/>
            <a:ext cx="547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Your MP?</a:t>
            </a:r>
            <a:endParaRPr lang="en-GB" sz="36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012" y="1447124"/>
            <a:ext cx="1348077" cy="1348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757" y="2832307"/>
            <a:ext cx="2949589" cy="21679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4986" y="178962"/>
            <a:ext cx="1339334" cy="461665"/>
            <a:chOff x="204986" y="178962"/>
            <a:chExt cx="1339334" cy="461665"/>
          </a:xfrm>
        </p:grpSpPr>
        <p:sp>
          <p:nvSpPr>
            <p:cNvPr id="14" name="Rectangle 13"/>
            <p:cNvSpPr/>
            <p:nvPr/>
          </p:nvSpPr>
          <p:spPr>
            <a:xfrm>
              <a:off x="204986" y="178962"/>
              <a:ext cx="1213583" cy="4616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4986" y="178962"/>
              <a:ext cx="133933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 smtClean="0">
                  <a:solidFill>
                    <a:srgbClr val="F3985C"/>
                  </a:solidFill>
                  <a:latin typeface="Comic Sans MS" panose="030F0702030302020204" pitchFamily="66" charset="0"/>
                </a:rPr>
                <a:t>Plenary</a:t>
              </a:r>
              <a:endParaRPr lang="en-GB" sz="2400" dirty="0">
                <a:solidFill>
                  <a:srgbClr val="F398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3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4450" y="1075936"/>
            <a:ext cx="10408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What have you learnt about active travel in all the lessons?</a:t>
            </a:r>
            <a:endParaRPr lang="en-GB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9793" y="2945376"/>
            <a:ext cx="7584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What do YOU need to change?</a:t>
            </a:r>
            <a:endParaRPr lang="en-GB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7953" y="4601456"/>
            <a:ext cx="7584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How can you influence others?</a:t>
            </a:r>
            <a:endParaRPr lang="en-GB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96" y="3779519"/>
            <a:ext cx="3345544" cy="267996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4986" y="178962"/>
            <a:ext cx="1339334" cy="461665"/>
            <a:chOff x="204986" y="178962"/>
            <a:chExt cx="1339334" cy="461665"/>
          </a:xfrm>
        </p:grpSpPr>
        <p:sp>
          <p:nvSpPr>
            <p:cNvPr id="9" name="Rectangle 8"/>
            <p:cNvSpPr/>
            <p:nvPr/>
          </p:nvSpPr>
          <p:spPr>
            <a:xfrm>
              <a:off x="204986" y="178962"/>
              <a:ext cx="1213583" cy="4616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4986" y="178962"/>
              <a:ext cx="133933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Plenary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81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106" y="419428"/>
            <a:ext cx="9999115" cy="48779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399" y="115054"/>
            <a:ext cx="1596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After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78" y="447077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4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627" y="761442"/>
            <a:ext cx="9652344" cy="44303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822" y="206845"/>
            <a:ext cx="1859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Before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75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311" y="468997"/>
            <a:ext cx="10312405" cy="46552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399" y="115054"/>
            <a:ext cx="1596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After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81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353" y="820103"/>
            <a:ext cx="10216208" cy="44450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822" y="206845"/>
            <a:ext cx="1859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Before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15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233" y="567580"/>
            <a:ext cx="9912829" cy="45733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399" y="115054"/>
            <a:ext cx="1596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After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5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13" y="634574"/>
            <a:ext cx="10023132" cy="47705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822" y="206845"/>
            <a:ext cx="1859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Before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656" y="565379"/>
            <a:ext cx="10196781" cy="44739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399" y="115054"/>
            <a:ext cx="1596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After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55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351" y="795710"/>
            <a:ext cx="10531560" cy="42538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822" y="206845"/>
            <a:ext cx="1859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Before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49130"/>
      </p:ext>
    </p:extLst>
  </p:cSld>
  <p:clrMapOvr>
    <a:masterClrMapping/>
  </p:clrMapOvr>
</p:sld>
</file>

<file path=ppt/theme/theme1.xml><?xml version="1.0" encoding="utf-8"?>
<a:theme xmlns:a="http://schemas.openxmlformats.org/drawingml/2006/main" name="council them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uncil theme powerpoint" id="{6A1323C5-92BD-4FBE-887B-5B5C703556E3}" vid="{4712D29F-D59D-4253-9FC2-12DA793B5F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3756</TotalTime>
  <Words>117</Words>
  <Application>Microsoft Office PowerPoint</Application>
  <PresentationFormat>Widescreen</PresentationFormat>
  <Paragraphs>27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Comic Sans MS</vt:lpstr>
      <vt:lpstr>council theme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Cardiff Council - Cyngor Dinas Caerdydd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Councillor Briefing 1st October 2019 Cardiff School Streets</dc:title>
  <dc:creator>Wade, Rhiannon</dc:creator>
  <cp:lastModifiedBy>Lovett, Alice</cp:lastModifiedBy>
  <cp:revision>213</cp:revision>
  <cp:lastPrinted>2019-11-26T18:19:14Z</cp:lastPrinted>
  <dcterms:created xsi:type="dcterms:W3CDTF">2019-09-26T13:21:54Z</dcterms:created>
  <dcterms:modified xsi:type="dcterms:W3CDTF">2020-09-15T10:56:46Z</dcterms:modified>
</cp:coreProperties>
</file>