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82" r:id="rId3"/>
    <p:sldId id="272" r:id="rId4"/>
    <p:sldId id="281" r:id="rId5"/>
    <p:sldId id="283" r:id="rId6"/>
    <p:sldId id="284" r:id="rId7"/>
    <p:sldId id="285" r:id="rId8"/>
    <p:sldId id="286" r:id="rId9"/>
    <p:sldId id="287" r:id="rId10"/>
  </p:sldIdLst>
  <p:sldSz cx="12192000" cy="6858000"/>
  <p:notesSz cx="6669088" cy="97536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85C"/>
    <a:srgbClr val="488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86279" autoAdjust="0"/>
  </p:normalViewPr>
  <p:slideViewPr>
    <p:cSldViewPr snapToGrid="0">
      <p:cViewPr varScale="1">
        <p:scale>
          <a:sx n="63" d="100"/>
          <a:sy n="63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27B2847-0798-44EB-B3DC-476FA4833860}" type="datetimeFigureOut">
              <a:rPr lang="en-GB" smtClean="0"/>
              <a:t>13/04/21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D60BF04-EF49-45B8-99EC-181B47A4EE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6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9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53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1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089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5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028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424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748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68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88D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B3264E-7A06-434A-A1CE-E3538B853C39}" type="datetimeFigureOut">
              <a:rPr lang="en-GB" smtClean="0"/>
              <a:t>13/04/21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260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B3264E-7A06-434A-A1CE-E3538B853C39}" type="datetimeFigureOut">
              <a:rPr lang="en-GB" smtClean="0"/>
              <a:t>13/04/21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2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B3264E-7A06-434A-A1CE-E3538B853C39}" type="datetimeFigureOut">
              <a:rPr lang="en-GB" smtClean="0"/>
              <a:t>13/04/21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352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B3264E-7A06-434A-A1CE-E3538B853C39}" type="datetimeFigureOut">
              <a:rPr lang="en-GB" smtClean="0"/>
              <a:t>13/04/21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948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B3264E-7A06-434A-A1CE-E3538B853C39}" type="datetimeFigureOut">
              <a:rPr lang="en-GB" smtClean="0"/>
              <a:t>13/04/21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7900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B3264E-7A06-434A-A1CE-E3538B853C39}" type="datetimeFigureOut">
              <a:rPr lang="en-GB" smtClean="0"/>
              <a:t>13/04/21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0907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B3264E-7A06-434A-A1CE-E3538B853C39}" type="datetimeFigureOut">
              <a:rPr lang="en-GB" smtClean="0"/>
              <a:t>13/04/21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815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B3264E-7A06-434A-A1CE-E3538B853C39}" type="datetimeFigureOut">
              <a:rPr lang="en-GB" smtClean="0"/>
              <a:t>13/04/21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260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B3264E-7A06-434A-A1CE-E3538B853C39}" type="datetimeFigureOut">
              <a:rPr lang="en-GB" smtClean="0"/>
              <a:t>13/04/21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630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B3264E-7A06-434A-A1CE-E3538B853C39}" type="datetimeFigureOut">
              <a:rPr lang="en-GB" smtClean="0"/>
              <a:t>13/04/21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515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B3264E-7A06-434A-A1CE-E3538B853C39}" type="datetimeFigureOut">
              <a:rPr lang="en-GB" smtClean="0"/>
              <a:t>13/04/21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872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2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2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1615440" y="2682082"/>
            <a:ext cx="9987280" cy="1655762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indent="0" algn="l">
              <a:buNone/>
            </a:pPr>
            <a:r>
              <a:rPr lang="cy-GB" sz="9600" b="1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Amcan Dysgu:</a:t>
            </a:r>
          </a:p>
          <a:p>
            <a:pPr algn="l"/>
            <a:r>
              <a:rPr lang="cy-GB" sz="96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Deall beth yw teithio llesol.</a:t>
            </a:r>
          </a:p>
          <a:p>
            <a:pPr algn="l"/>
            <a:endParaRPr lang="en-GB" sz="96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780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119901" y="2290229"/>
            <a:ext cx="9144000" cy="2387600"/>
          </a:xfrm>
        </p:spPr>
        <p:txBody>
          <a:bodyPr/>
          <a:lstStyle/>
          <a:p>
            <a:r>
              <a:rPr lang="cy-GB" sz="44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Beth yw </a:t>
            </a:r>
            <a:r>
              <a:rPr lang="cy-GB" sz="4400" b="0" i="0" strike="noStrike" cap="none" spc="0" baseline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teithio llesol</a:t>
            </a:r>
            <a:r>
              <a:rPr lang="cy-GB" sz="44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?</a:t>
            </a:r>
          </a:p>
        </p:txBody>
      </p:sp>
      <p:sp>
        <p:nvSpPr>
          <p:cNvPr id="4" name="Title 1"/>
          <p:cNvSpPr txBox="1"/>
          <p:nvPr/>
        </p:nvSpPr>
        <p:spPr>
          <a:xfrm rot="774859">
            <a:off x="6865542" y="3929772"/>
            <a:ext cx="5476924" cy="138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32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Beth gallai hyn fod?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317" y="658438"/>
            <a:ext cx="3341599" cy="26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4217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/>
          <p:nvPr/>
        </p:nvSpPr>
        <p:spPr>
          <a:xfrm>
            <a:off x="407850" y="2460800"/>
            <a:ext cx="11325346" cy="2051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cy-GB" sz="24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Ffyrdd o deithio sy’n </a:t>
            </a:r>
            <a:r>
              <a:rPr lang="cy-GB" sz="3200" b="0" i="0" strike="noStrike" cap="none" spc="0" baseline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cynnwys</a:t>
            </a:r>
            <a:r>
              <a:rPr lang="cy-GB" sz="24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 </a:t>
            </a:r>
          </a:p>
          <a:p>
            <a:pPr>
              <a:spcBef>
                <a:spcPct val="0"/>
              </a:spcBef>
            </a:pPr>
            <a:r>
              <a:rPr lang="cy-GB" sz="48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ymarfer corff a symud eich corff.</a:t>
            </a:r>
            <a:endParaRPr lang="en-GB" sz="2400">
              <a:solidFill>
                <a:srgbClr val="488D96"/>
              </a:solidFill>
              <a:latin typeface="Comic Sans MS" panose="030F0702030302020204" pitchFamily="66" charset="0"/>
            </a:endParaRPr>
          </a:p>
          <a:p>
            <a:endParaRPr lang="en-GB" sz="2400">
              <a:solidFill>
                <a:schemeClr val="tx1"/>
              </a:solidFill>
            </a:endParaRPr>
          </a:p>
          <a:p>
            <a:endParaRPr lang="en-GB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03" y="267615"/>
            <a:ext cx="3571875" cy="2352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600" y="4159863"/>
            <a:ext cx="2545827" cy="2545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85" y="427107"/>
            <a:ext cx="3050540" cy="2033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t="26004" r="33110" b="3140"/>
          <a:stretch>
            <a:fillRect/>
          </a:stretch>
        </p:blipFill>
        <p:spPr>
          <a:xfrm>
            <a:off x="3616081" y="3962243"/>
            <a:ext cx="2454442" cy="209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971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6952" r="29496"/>
          <a:stretch>
            <a:fillRect/>
          </a:stretch>
        </p:blipFill>
        <p:spPr>
          <a:xfrm>
            <a:off x="4014277" y="2354866"/>
            <a:ext cx="3776663" cy="344980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83244" y="1102144"/>
            <a:ext cx="9144000" cy="873760"/>
          </a:xfrm>
        </p:spPr>
        <p:txBody>
          <a:bodyPr/>
          <a:lstStyle/>
          <a:p>
            <a:r>
              <a:rPr lang="cy-GB" sz="44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Ydy cerdded yn ffordd o </a:t>
            </a:r>
            <a:r>
              <a:rPr lang="cy-GB" sz="4400" b="0" i="0" strike="noStrike" cap="none" spc="0" baseline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deithio’n llesol</a:t>
            </a:r>
            <a:r>
              <a:rPr lang="cy-GB" sz="44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3" y="723182"/>
            <a:ext cx="2036915" cy="16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236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73176" y="768972"/>
            <a:ext cx="9144000" cy="2387600"/>
          </a:xfrm>
        </p:spPr>
        <p:txBody>
          <a:bodyPr/>
          <a:lstStyle/>
          <a:p>
            <a:r>
              <a:rPr lang="cy-GB" sz="44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Ydy beicio yn ffordd o </a:t>
            </a:r>
            <a:r>
              <a:rPr lang="cy-GB" sz="4400" b="0" i="0" strike="noStrike" cap="none" spc="0" baseline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deithio’n llesol</a:t>
            </a:r>
            <a:r>
              <a:rPr lang="cy-GB" sz="44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86" y="2341568"/>
            <a:ext cx="4276090" cy="2850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19" y="1654119"/>
            <a:ext cx="2036915" cy="16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954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20720" y="595902"/>
            <a:ext cx="7142480" cy="917938"/>
          </a:xfrm>
        </p:spPr>
        <p:txBody>
          <a:bodyPr/>
          <a:lstStyle/>
          <a:p>
            <a:r>
              <a:rPr lang="cy-GB" sz="44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Ydy sgwtio’n ffordd o </a:t>
            </a:r>
            <a:r>
              <a:rPr lang="cy-GB" sz="4400" b="0" i="0" strike="noStrike" cap="none" spc="0" baseline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deithio’n llesol</a:t>
            </a:r>
            <a:r>
              <a:rPr lang="cy-GB" sz="44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60563"/>
            <a:ext cx="6396936" cy="3678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9" y="513349"/>
            <a:ext cx="2036915" cy="16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800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82880" y="326840"/>
            <a:ext cx="10922000" cy="1466052"/>
          </a:xfrm>
        </p:spPr>
        <p:txBody>
          <a:bodyPr/>
          <a:lstStyle/>
          <a:p>
            <a:r>
              <a:rPr lang="cy-GB" sz="44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Ydy teithio mewn bws neu drên yn </a:t>
            </a:r>
            <a:r>
              <a:rPr lang="cy-GB" sz="4400" b="0" i="0" strike="noStrike" cap="none" spc="0" baseline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llesol</a:t>
            </a:r>
            <a:r>
              <a:rPr lang="cy-GB" sz="44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0" r="16248" b="9599"/>
          <a:stretch>
            <a:fillRect/>
          </a:stretch>
        </p:blipFill>
        <p:spPr>
          <a:xfrm>
            <a:off x="2059657" y="1975772"/>
            <a:ext cx="3822641" cy="2868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r="4948"/>
          <a:stretch>
            <a:fillRect/>
          </a:stretch>
        </p:blipFill>
        <p:spPr>
          <a:xfrm>
            <a:off x="7030720" y="1666240"/>
            <a:ext cx="4439920" cy="2771775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6796698" y="4739803"/>
            <a:ext cx="5476924" cy="138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2800" b="0" i="0" strike="noStrike" cap="none" spc="0" baseline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Pa mor bell ydy’ch taith gerdded i’r orsaf neu’r safle bws?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1553796" y="4922683"/>
            <a:ext cx="5476924" cy="138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2800" b="0" i="0" strike="noStrike" cap="none" spc="0" baseline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Allech chi ddod oddi ar y trên/bws</a:t>
            </a:r>
          </a:p>
          <a:p>
            <a:r>
              <a:rPr lang="cy-GB" sz="2800" b="0" i="0" strike="noStrike" cap="none" spc="0" baseline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yn gynharach?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23" y="1159930"/>
            <a:ext cx="2036915" cy="16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0667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55314" y="369234"/>
            <a:ext cx="9506286" cy="722950"/>
          </a:xfrm>
        </p:spPr>
        <p:txBody>
          <a:bodyPr/>
          <a:lstStyle/>
          <a:p>
            <a:r>
              <a:rPr lang="cy-GB" sz="44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Ydy defnyddio car neu dacsi yn ffordd o </a:t>
            </a:r>
            <a:r>
              <a:rPr lang="cy-GB" sz="4400" b="0" i="0" strike="noStrike" cap="none" spc="0" baseline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deithio’n llesol</a:t>
            </a:r>
            <a:r>
              <a:rPr lang="cy-GB" sz="44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?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6908458" y="4879904"/>
            <a:ext cx="5476924" cy="138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2800" b="0" i="0" strike="noStrike" cap="none" spc="0" baseline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Beth am barcio a cherdded?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403" y="2016922"/>
            <a:ext cx="4404361" cy="2936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4" y="1664427"/>
            <a:ext cx="4216386" cy="2936239"/>
          </a:xfrm>
          <a:prstGeom prst="rect">
            <a:avLst/>
          </a:prstGeom>
        </p:spPr>
      </p:pic>
      <p:sp>
        <p:nvSpPr>
          <p:cNvPr id="11" name="Title 1"/>
          <p:cNvSpPr txBox="1"/>
          <p:nvPr/>
        </p:nvSpPr>
        <p:spPr>
          <a:xfrm>
            <a:off x="2418902" y="4600666"/>
            <a:ext cx="4059144" cy="138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y-GB" sz="1800" b="0" i="0" strike="noStrike" cap="none" spc="0" baseline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Mae 1 o bob 4 car yn ystod yr amseroedd prysuraf yn mynd â phlant i’r ysgol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019" y="201239"/>
            <a:ext cx="2036915" cy="16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803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6952" r="29496"/>
          <a:stretch>
            <a:fillRect/>
          </a:stretch>
        </p:blipFill>
        <p:spPr>
          <a:xfrm>
            <a:off x="361135" y="1736999"/>
            <a:ext cx="2354264" cy="21505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68538" y="107861"/>
            <a:ext cx="5606744" cy="1629138"/>
          </a:xfrm>
        </p:spPr>
        <p:txBody>
          <a:bodyPr/>
          <a:lstStyle/>
          <a:p>
            <a:r>
              <a:rPr lang="cy-GB" sz="4400" b="0" i="0" strike="noStrike" cap="none" spc="0" baseline="0">
                <a:solidFill>
                  <a:srgbClr val="488D96"/>
                </a:solidFill>
                <a:effectLst/>
                <a:latin typeface="Comic Sans MS"/>
                <a:ea typeface="Comic Sans MS"/>
                <a:cs typeface="Comic Sans MS"/>
              </a:rPr>
              <a:t>Sut teithioch i'r ysgol heddiw?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928" y="397146"/>
            <a:ext cx="2641942" cy="1761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22" y="2302219"/>
            <a:ext cx="2738967" cy="1824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0" r="16248"/>
          <a:stretch>
            <a:fillRect/>
          </a:stretch>
        </p:blipFill>
        <p:spPr>
          <a:xfrm>
            <a:off x="8938422" y="4329075"/>
            <a:ext cx="2674903" cy="22204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92" y="4077538"/>
            <a:ext cx="2933348" cy="19555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10" y="2205014"/>
            <a:ext cx="2926080" cy="1682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14" y="-40511"/>
            <a:ext cx="2626453" cy="210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3415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19.04.30"/>
  <p:tag name="AS_TITLE" val="Aspose.Slides for Java"/>
  <p:tag name="AS_VERSION" val="19.4"/>
</p:tagLst>
</file>

<file path=ppt/theme/theme1.xml><?xml version="1.0" encoding="utf-8"?>
<a:theme xmlns:a="http://schemas.openxmlformats.org/drawingml/2006/main" name="council them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uncil theme powerpoint" id="{6A1323C5-92BD-4FBE-887B-5B5C703556E3}" vid="{4712D29F-D59D-4253-9FC2-12DA793B5F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134</Words>
  <Application>Microsoft Office PowerPoint</Application>
  <PresentationFormat>Widescreen</PresentationFormat>
  <Paragraphs>27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council theme powerpoint</vt:lpstr>
      <vt:lpstr>PowerPoint Presentation</vt:lpstr>
      <vt:lpstr>Beth yw teithio llesol?</vt:lpstr>
      <vt:lpstr>PowerPoint Presentation</vt:lpstr>
      <vt:lpstr>Ydy cerdded yn ffordd o deithio’n llesol?</vt:lpstr>
      <vt:lpstr>Ydy beicio yn ffordd o deithio’n llesol?</vt:lpstr>
      <vt:lpstr>Ydy sgwtio’n ffordd o deithio’n llesol?</vt:lpstr>
      <vt:lpstr>Ydy teithio mewn bws neu drên yn llesol?</vt:lpstr>
      <vt:lpstr>Ydy defnyddio car neu dacsi yn ffordd o deithio’n llesol?</vt:lpstr>
      <vt:lpstr>Sut teithioch i'r ysgol heddiw? </vt:lpstr>
    </vt:vector>
  </TitlesOfParts>
  <Company>City of Cardiff Council - Cyngor Dinas Caerdydd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Councillor Briefing 1st October 2019 Cardiff School Streets</dc:title>
  <dc:creator>Wade, Rhiannon</dc:creator>
  <cp:lastModifiedBy>Slade, Joanna</cp:lastModifiedBy>
  <cp:revision>98</cp:revision>
  <cp:lastPrinted>2019-11-26T18:19:14Z</cp:lastPrinted>
  <dcterms:created xsi:type="dcterms:W3CDTF">2019-09-26T13:21:54Z</dcterms:created>
  <dcterms:modified xsi:type="dcterms:W3CDTF">2021-04-13T09:18:41Z</dcterms:modified>
</cp:coreProperties>
</file>