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82" r:id="rId3"/>
    <p:sldId id="272" r:id="rId4"/>
    <p:sldId id="281" r:id="rId5"/>
    <p:sldId id="283" r:id="rId6"/>
    <p:sldId id="284" r:id="rId7"/>
    <p:sldId id="285" r:id="rId8"/>
    <p:sldId id="286" r:id="rId9"/>
    <p:sldId id="287" r:id="rId1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88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6279" autoAdjust="0"/>
  </p:normalViewPr>
  <p:slideViewPr>
    <p:cSldViewPr snapToGrid="0">
      <p:cViewPr varScale="1">
        <p:scale>
          <a:sx n="74" d="100"/>
          <a:sy n="74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3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8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5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2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2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4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8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8D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615440" y="2682082"/>
            <a:ext cx="9987280" cy="165576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GB" sz="9600" b="1" dirty="0">
                <a:solidFill>
                  <a:srgbClr val="488D96"/>
                </a:solidFill>
                <a:latin typeface="Comic Sans MS" panose="030F0702030302020204" pitchFamily="66" charset="0"/>
              </a:rPr>
              <a:t>Learning Objective: </a:t>
            </a:r>
          </a:p>
          <a:p>
            <a:pPr algn="l"/>
            <a:r>
              <a:rPr lang="en-GB" sz="9600" dirty="0">
                <a:solidFill>
                  <a:srgbClr val="488D96"/>
                </a:solidFill>
                <a:latin typeface="Comic Sans MS" panose="030F0702030302020204" pitchFamily="66" charset="0"/>
              </a:rPr>
              <a:t>To understand what active travel is.</a:t>
            </a:r>
          </a:p>
          <a:p>
            <a:pPr algn="l"/>
            <a:endParaRPr lang="en-GB" sz="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9901" y="2290229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rgbClr val="488D96"/>
                </a:solidFill>
                <a:latin typeface="Comic Sans MS" panose="030F0702030302020204" pitchFamily="66" charset="0"/>
              </a:rPr>
              <a:t>What is </a:t>
            </a:r>
            <a:r>
              <a:rPr lang="en-GB" dirty="0">
                <a:solidFill>
                  <a:srgbClr val="F3985C"/>
                </a:solidFill>
                <a:latin typeface="Comic Sans MS" panose="030F0702030302020204" pitchFamily="66" charset="0"/>
              </a:rPr>
              <a:t>active travel</a:t>
            </a:r>
            <a:r>
              <a:rPr lang="en-GB" dirty="0">
                <a:solidFill>
                  <a:srgbClr val="488D96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774859">
            <a:off x="6865542" y="3929772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88D96"/>
                </a:solidFill>
                <a:latin typeface="Comic Sans MS" panose="030F0702030302020204" pitchFamily="66" charset="0"/>
              </a:rPr>
              <a:t>What could it be?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17" y="658438"/>
            <a:ext cx="3341599" cy="26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7850" y="2460800"/>
            <a:ext cx="11325346" cy="2051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rgbClr val="488D96"/>
                </a:solidFill>
                <a:latin typeface="Comic Sans MS" panose="030F0702030302020204" pitchFamily="66" charset="0"/>
              </a:rPr>
              <a:t>Ways of travelling which </a:t>
            </a:r>
            <a:r>
              <a:rPr lang="en-GB" dirty="0">
                <a:solidFill>
                  <a:srgbClr val="F3985C"/>
                </a:solidFill>
                <a:latin typeface="Comic Sans MS" panose="030F0702030302020204" pitchFamily="66" charset="0"/>
              </a:rPr>
              <a:t>involve</a:t>
            </a:r>
            <a:r>
              <a:rPr lang="en-GB" sz="2400" dirty="0">
                <a:solidFill>
                  <a:srgbClr val="488D96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sz="4800" dirty="0">
                <a:solidFill>
                  <a:srgbClr val="488D96"/>
                </a:solidFill>
                <a:latin typeface="Comic Sans MS" panose="030F0702030302020204" pitchFamily="66" charset="0"/>
              </a:rPr>
              <a:t>exercise and moving your body.</a:t>
            </a:r>
            <a:endParaRPr lang="en-GB" sz="2400" dirty="0">
              <a:solidFill>
                <a:srgbClr val="488D96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3" y="267615"/>
            <a:ext cx="3571875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00" y="4159863"/>
            <a:ext cx="2545827" cy="2545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5" y="427107"/>
            <a:ext cx="3050540" cy="2033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26004" r="33110" b="3140"/>
          <a:stretch/>
        </p:blipFill>
        <p:spPr>
          <a:xfrm>
            <a:off x="3616081" y="3962243"/>
            <a:ext cx="2454442" cy="2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952" r="29496"/>
          <a:stretch/>
        </p:blipFill>
        <p:spPr>
          <a:xfrm>
            <a:off x="4014277" y="2354866"/>
            <a:ext cx="3776663" cy="34498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83244" y="1102144"/>
            <a:ext cx="9144000" cy="873760"/>
          </a:xfrm>
        </p:spPr>
        <p:txBody>
          <a:bodyPr/>
          <a:lstStyle/>
          <a:p>
            <a:r>
              <a:rPr lang="en-GB" dirty="0">
                <a:solidFill>
                  <a:srgbClr val="488D96"/>
                </a:solidFill>
                <a:latin typeface="Comic Sans MS" panose="030F0702030302020204" pitchFamily="66" charset="0"/>
              </a:rPr>
              <a:t>Is walking </a:t>
            </a:r>
            <a:r>
              <a:rPr lang="en-GB" dirty="0">
                <a:solidFill>
                  <a:srgbClr val="F3985C"/>
                </a:solidFill>
                <a:latin typeface="Comic Sans MS" panose="030F0702030302020204" pitchFamily="66" charset="0"/>
              </a:rPr>
              <a:t>active travel</a:t>
            </a:r>
            <a:r>
              <a:rPr lang="en-GB" dirty="0">
                <a:solidFill>
                  <a:srgbClr val="488D96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33" y="723182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3176" y="768972"/>
            <a:ext cx="9144000" cy="2387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Is cycling </a:t>
            </a:r>
            <a:r>
              <a:rPr lang="en-GB" dirty="0">
                <a:solidFill>
                  <a:srgbClr val="F3985C"/>
                </a:solidFill>
                <a:latin typeface="Comic Sans MS" panose="030F0702030302020204" pitchFamily="66" charset="0"/>
              </a:rPr>
              <a:t>active travel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86" y="2341568"/>
            <a:ext cx="4276090" cy="285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19" y="1654119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9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20720" y="595902"/>
            <a:ext cx="7142480" cy="9179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Is scooting </a:t>
            </a:r>
            <a:r>
              <a:rPr lang="en-GB" dirty="0">
                <a:solidFill>
                  <a:srgbClr val="F3985C"/>
                </a:solidFill>
                <a:latin typeface="Comic Sans MS" panose="030F0702030302020204" pitchFamily="66" charset="0"/>
              </a:rPr>
              <a:t>active travel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60563"/>
            <a:ext cx="6396936" cy="367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9" y="513349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" y="326840"/>
            <a:ext cx="10922000" cy="146605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Is getting a bus or train </a:t>
            </a:r>
            <a:r>
              <a:rPr lang="en-GB" dirty="0">
                <a:solidFill>
                  <a:srgbClr val="F3985C"/>
                </a:solidFill>
                <a:latin typeface="Comic Sans MS" panose="030F0702030302020204" pitchFamily="66" charset="0"/>
              </a:rPr>
              <a:t>active travel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r="16248" b="9599"/>
          <a:stretch/>
        </p:blipFill>
        <p:spPr>
          <a:xfrm>
            <a:off x="2059657" y="1975772"/>
            <a:ext cx="3822641" cy="2868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4948"/>
          <a:stretch/>
        </p:blipFill>
        <p:spPr>
          <a:xfrm>
            <a:off x="7030720" y="1666240"/>
            <a:ext cx="4439920" cy="27717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796698" y="4739803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3985C"/>
                </a:solidFill>
                <a:latin typeface="Comic Sans MS" panose="030F0702030302020204" pitchFamily="66" charset="0"/>
              </a:rPr>
              <a:t>How far is your walk to the station or bus stop?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53796" y="4922683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3985C"/>
                </a:solidFill>
                <a:latin typeface="Comic Sans MS" panose="030F0702030302020204" pitchFamily="66" charset="0"/>
              </a:rPr>
              <a:t>Could you get off a </a:t>
            </a:r>
          </a:p>
          <a:p>
            <a:r>
              <a:rPr lang="en-GB" sz="2800" dirty="0">
                <a:solidFill>
                  <a:srgbClr val="F3985C"/>
                </a:solidFill>
                <a:latin typeface="Comic Sans MS" panose="030F0702030302020204" pitchFamily="66" charset="0"/>
              </a:rPr>
              <a:t>stop earlier?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23" y="1159930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0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55314" y="369234"/>
            <a:ext cx="9506286" cy="72295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Is using a car or taxi </a:t>
            </a:r>
            <a:r>
              <a:rPr lang="en-GB" dirty="0">
                <a:solidFill>
                  <a:srgbClr val="F3985C"/>
                </a:solidFill>
                <a:latin typeface="Comic Sans MS" panose="030F0702030302020204" pitchFamily="66" charset="0"/>
              </a:rPr>
              <a:t>active travel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08458" y="4879904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3985C"/>
                </a:solidFill>
                <a:latin typeface="Comic Sans MS" panose="030F0702030302020204" pitchFamily="66" charset="0"/>
              </a:rPr>
              <a:t>What about park and stride?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03" y="2016922"/>
            <a:ext cx="4404361" cy="293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4" y="1470052"/>
            <a:ext cx="4216386" cy="293623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418902" y="4600666"/>
            <a:ext cx="405914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3985C"/>
                </a:solidFill>
                <a:latin typeface="Comic Sans MS" panose="030F0702030302020204" pitchFamily="66" charset="0"/>
              </a:rPr>
              <a:t>1 in 4 cars during rush hour is taking children to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19" y="201239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952" r="29496"/>
          <a:stretch/>
        </p:blipFill>
        <p:spPr>
          <a:xfrm>
            <a:off x="361135" y="1736999"/>
            <a:ext cx="2354264" cy="21505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8538" y="107861"/>
            <a:ext cx="5606744" cy="16291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How did you travel to school today?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28" y="397146"/>
            <a:ext cx="2641942" cy="1761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22" y="2302219"/>
            <a:ext cx="2738967" cy="1824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r="16248"/>
          <a:stretch/>
        </p:blipFill>
        <p:spPr>
          <a:xfrm>
            <a:off x="8938422" y="4329075"/>
            <a:ext cx="2674903" cy="2220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92" y="4077538"/>
            <a:ext cx="2933348" cy="1955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10" y="2205014"/>
            <a:ext cx="2926080" cy="1682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14" y="-40511"/>
            <a:ext cx="2626453" cy="21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34152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119</Words>
  <Application>Microsoft Office PowerPoint</Application>
  <PresentationFormat>Widescreen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council theme powerpoint</vt:lpstr>
      <vt:lpstr>PowerPoint Presentation</vt:lpstr>
      <vt:lpstr>What is active travel?</vt:lpstr>
      <vt:lpstr>PowerPoint Presentation</vt:lpstr>
      <vt:lpstr>Is walking active travel?</vt:lpstr>
      <vt:lpstr>Is cycling active travel?</vt:lpstr>
      <vt:lpstr>Is scooting active travel?</vt:lpstr>
      <vt:lpstr>Is getting a bus or train active travel?</vt:lpstr>
      <vt:lpstr>Is using a car or taxi active travel?</vt:lpstr>
      <vt:lpstr>How did you travel to school today?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97</cp:revision>
  <cp:lastPrinted>2019-11-26T18:19:14Z</cp:lastPrinted>
  <dcterms:created xsi:type="dcterms:W3CDTF">2019-09-26T13:21:54Z</dcterms:created>
  <dcterms:modified xsi:type="dcterms:W3CDTF">2021-03-30T12:37:05Z</dcterms:modified>
</cp:coreProperties>
</file>