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82" r:id="rId3"/>
    <p:sldId id="288" r:id="rId4"/>
    <p:sldId id="260" r:id="rId5"/>
    <p:sldId id="289" r:id="rId6"/>
    <p:sldId id="287" r:id="rId7"/>
    <p:sldId id="290" r:id="rId8"/>
  </p:sldIdLst>
  <p:sldSz cx="12192000" cy="6858000"/>
  <p:notesSz cx="6669088" cy="97536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5C"/>
    <a:srgbClr val="47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3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3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4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0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6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10640" y="350203"/>
            <a:ext cx="9144000" cy="2387600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Teithio Llesol - Gwers 2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4159" y="1355725"/>
            <a:ext cx="10271862" cy="46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1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Amcanion Dysgu: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Deall beth yw teithio llesol.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Deall manteision teithio llesol.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Deall pwysigrwydd teithio llesol i unigolion a theuluoedd, ysgolion, cymunedau a'r blaned.</a:t>
            </a: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y-GB" sz="2400" b="1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Beth sy'n Bwysig: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datblygu iechyd a lles corfforol yn dod â manteision gydol oes.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ein penderfyniadau yn effeithio ar ansawdd ein bywydau ni a bywydau pobl eraill.  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4080" y="1102043"/>
            <a:ext cx="9144000" cy="2342198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Pam mae Teithio Llesol yn bwysig?</a:t>
            </a:r>
            <a:r>
              <a:rPr sz="4400"/>
              <a:t/>
            </a:r>
            <a:br>
              <a:rPr sz="4400"/>
            </a:br>
            <a:r>
              <a:rPr sz="4400"/>
              <a:t/>
            </a:r>
            <a:br>
              <a:rPr sz="4400"/>
            </a:br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Beth yw’r manteision?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67" y="2882742"/>
            <a:ext cx="3606985" cy="288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21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14249" y="2117558"/>
            <a:ext cx="3619098" cy="2088681"/>
          </a:xfrm>
          <a:prstGeom prst="ellipse">
            <a:avLst/>
          </a:prstGeom>
          <a:noFill/>
          <a:ln w="28575">
            <a:solidFill>
              <a:srgbClr val="F3985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809493" y="2718726"/>
            <a:ext cx="3160967" cy="1280114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Manteision</a:t>
            </a:r>
          </a:p>
        </p:txBody>
      </p:sp>
      <p:cxnSp>
        <p:nvCxnSpPr>
          <p:cNvPr id="5" name="Straight Connector 4"/>
          <p:cNvCxnSpPr>
            <a:stCxn id="2" idx="7"/>
          </p:cNvCxnSpPr>
          <p:nvPr/>
        </p:nvCxnSpPr>
        <p:spPr>
          <a:xfrm flipV="1">
            <a:off x="7603342" y="1513842"/>
            <a:ext cx="1113938" cy="909596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768131" y="3812469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660412" y="1271809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712213" y="3771616"/>
            <a:ext cx="1097280" cy="1280372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07" y="237353"/>
            <a:ext cx="2218725" cy="17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719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15" y="1214112"/>
            <a:ext cx="1695450" cy="180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2" y="557896"/>
            <a:ext cx="2367788" cy="1241928"/>
          </a:xfrm>
          <a:prstGeom prst="rect">
            <a:avLst/>
          </a:prstGeom>
        </p:spPr>
      </p:pic>
      <p:sp>
        <p:nvSpPr>
          <p:cNvPr id="10" name="Title 1"/>
          <p:cNvSpPr txBox="1"/>
          <p:nvPr/>
        </p:nvSpPr>
        <p:spPr>
          <a:xfrm>
            <a:off x="266781" y="557896"/>
            <a:ext cx="2392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wrthdrawiadau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57" y="461637"/>
            <a:ext cx="1283369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7" b="29587"/>
          <a:stretch>
            <a:fillRect/>
          </a:stretch>
        </p:blipFill>
        <p:spPr>
          <a:xfrm>
            <a:off x="3736905" y="3844979"/>
            <a:ext cx="2787789" cy="1173806"/>
          </a:xfrm>
          <a:prstGeom prst="rect">
            <a:avLst/>
          </a:prstGeom>
        </p:spPr>
      </p:pic>
      <p:sp>
        <p:nvSpPr>
          <p:cNvPr id="13" name="Title 1"/>
          <p:cNvSpPr txBox="1"/>
          <p:nvPr/>
        </p:nvSpPr>
        <p:spPr>
          <a:xfrm>
            <a:off x="7663664" y="1218339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Iechyd gwell</a:t>
            </a:r>
          </a:p>
        </p:txBody>
      </p:sp>
      <p:sp>
        <p:nvSpPr>
          <p:cNvPr id="14" name="Title 1"/>
          <p:cNvSpPr txBox="1"/>
          <p:nvPr/>
        </p:nvSpPr>
        <p:spPr>
          <a:xfrm>
            <a:off x="3340099" y="4981539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allyriadau carbon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70" y="3552290"/>
            <a:ext cx="1909757" cy="1901699"/>
          </a:xfrm>
          <a:prstGeom prst="rect">
            <a:avLst/>
          </a:prstGeom>
        </p:spPr>
      </p:pic>
      <p:sp>
        <p:nvSpPr>
          <p:cNvPr id="16" name="Title 1"/>
          <p:cNvSpPr txBox="1"/>
          <p:nvPr/>
        </p:nvSpPr>
        <p:spPr>
          <a:xfrm>
            <a:off x="8106285" y="3918296"/>
            <a:ext cx="11731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Costio llai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30" y="1170347"/>
            <a:ext cx="2998153" cy="1689100"/>
          </a:xfrm>
          <a:prstGeom prst="rect">
            <a:avLst/>
          </a:prstGeom>
        </p:spPr>
      </p:pic>
      <p:sp>
        <p:nvSpPr>
          <p:cNvPr id="18" name="Title 1"/>
          <p:cNvSpPr txBox="1"/>
          <p:nvPr/>
        </p:nvSpPr>
        <p:spPr>
          <a:xfrm>
            <a:off x="2983242" y="2799010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dagfeydd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2" y="2792390"/>
            <a:ext cx="1536105" cy="1516555"/>
          </a:xfrm>
          <a:prstGeom prst="rect">
            <a:avLst/>
          </a:prstGeom>
        </p:spPr>
      </p:pic>
      <p:sp>
        <p:nvSpPr>
          <p:cNvPr id="20" name="Title 1"/>
          <p:cNvSpPr txBox="1"/>
          <p:nvPr/>
        </p:nvSpPr>
        <p:spPr>
          <a:xfrm>
            <a:off x="108247" y="4316528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Gwella canolbwyntio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489" y="3791573"/>
            <a:ext cx="1865376" cy="1865376"/>
          </a:xfrm>
          <a:prstGeom prst="rect">
            <a:avLst/>
          </a:prstGeom>
        </p:spPr>
      </p:pic>
      <p:sp>
        <p:nvSpPr>
          <p:cNvPr id="22" name="Title 1"/>
          <p:cNvSpPr txBox="1"/>
          <p:nvPr/>
        </p:nvSpPr>
        <p:spPr>
          <a:xfrm>
            <a:off x="9485791" y="5695533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Gwella perthnasau</a:t>
            </a:r>
          </a:p>
        </p:txBody>
      </p:sp>
      <p:sp>
        <p:nvSpPr>
          <p:cNvPr id="23" name="Title 1"/>
          <p:cNvSpPr txBox="1"/>
          <p:nvPr/>
        </p:nvSpPr>
        <p:spPr>
          <a:xfrm>
            <a:off x="8184726" y="3094799"/>
            <a:ext cx="4043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straen a phryder</a:t>
            </a:r>
          </a:p>
        </p:txBody>
      </p:sp>
    </p:spTree>
    <p:extLst>
      <p:ext uri="{BB962C8B-B14F-4D97-AF65-F5344CB8AC3E}">
        <p14:creationId xmlns:p14="http://schemas.microsoft.com/office/powerpoint/2010/main" val="26104427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3559588" y="2574802"/>
            <a:ext cx="64683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Pwy</a:t>
            </a:r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 sy’n elwa o deithio llesol?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12" y="664589"/>
            <a:ext cx="3239770" cy="12831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444" y="547700"/>
            <a:ext cx="2274316" cy="1910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9299749" y="3947388"/>
            <a:ext cx="2143125" cy="1959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80" y="2574802"/>
            <a:ext cx="1762098" cy="13859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13" y="4417482"/>
            <a:ext cx="1887586" cy="11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286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14306"/>
              </p:ext>
            </p:extLst>
          </p:nvPr>
        </p:nvGraphicFramePr>
        <p:xfrm>
          <a:off x="149356" y="832706"/>
          <a:ext cx="8413234" cy="556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17">
                  <a:extLst>
                    <a:ext uri="{9D8B030D-6E8A-4147-A177-3AD203B41FA5}">
                      <a16:colId xmlns:a16="http://schemas.microsoft.com/office/drawing/2014/main" val="4190433305"/>
                    </a:ext>
                  </a:extLst>
                </a:gridCol>
                <a:gridCol w="4206617">
                  <a:extLst>
                    <a:ext uri="{9D8B030D-6E8A-4147-A177-3AD203B41FA5}">
                      <a16:colId xmlns:a16="http://schemas.microsoft.com/office/drawing/2014/main" val="1299191045"/>
                    </a:ext>
                  </a:extLst>
                </a:gridCol>
              </a:tblGrid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Unigolion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Teuluoedd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74621"/>
                  </a:ext>
                </a:extLst>
              </a:tr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Cymunedau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Y Blaned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47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1392968" y="2834648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10" y="1094842"/>
            <a:ext cx="1228020" cy="1031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29" y="4026666"/>
            <a:ext cx="1546313" cy="612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4797703" y="3741762"/>
            <a:ext cx="777284" cy="710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75" y="1169798"/>
            <a:ext cx="1154824" cy="7063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83540" y="1690469"/>
            <a:ext cx="3409296" cy="665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straen a phryder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Mwy o amser i sgwrsio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wrthdrawiadau traffig ar y ffyrdd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Iechyd corfforol gwell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lygredd aer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dagfeydd traffig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Gwella canolbwyntio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Cynyddu faint sy’n cael ei wario mewn siopau lleol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allgáu cymdeithasol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lygredd sŵn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Cost economaidd is i’r GIG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allyriadau carbon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arian yn cael ei wario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Perfformiad academaidd gwell gan blant yn yr ysgol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Mwy o amser i sgwrsio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Perthnasau gwell</a:t>
            </a:r>
          </a:p>
          <a:p>
            <a:r>
              <a:rPr lang="en-GB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/>
              <a:t> </a:t>
            </a:r>
          </a:p>
          <a:p>
            <a:endParaRPr lang="en-GB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mtClean="0"/>
          </a:p>
          <a:p>
            <a:endParaRPr lang="en-GB" smtClean="0"/>
          </a:p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574987" y="188094"/>
            <a:ext cx="4856967" cy="396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000" b="0" i="0" strike="noStrike" cap="none" spc="0" baseline="0" dirty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Allwch chi roi’r manteision mewn trefn?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860" y="274347"/>
            <a:ext cx="1118582" cy="11167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1"/>
          <a:stretch>
            <a:fillRect/>
          </a:stretch>
        </p:blipFill>
        <p:spPr>
          <a:xfrm>
            <a:off x="8864128" y="457200"/>
            <a:ext cx="1804047" cy="123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870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701715" y="1831283"/>
            <a:ext cx="7406640" cy="1629138"/>
          </a:xfrm>
        </p:spPr>
        <p:txBody>
          <a:bodyPr>
            <a:normAutofit fontScale="90000"/>
          </a:bodyPr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Sut rydych chi'n meddwl y bydd y ffordd rydych chi'n teithio nawr yn effeithio ar y ffordd y byddwch chi'n teithio fel oedolyn?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56" y="1466712"/>
            <a:ext cx="3445259" cy="275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947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233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council theme powerpoint</vt:lpstr>
      <vt:lpstr>Teithio Llesol - Gwers 2</vt:lpstr>
      <vt:lpstr>Pam mae Teithio Llesol yn bwysig?  Beth yw’r manteision?</vt:lpstr>
      <vt:lpstr>Manteision</vt:lpstr>
      <vt:lpstr>PowerPoint Presentation</vt:lpstr>
      <vt:lpstr>PowerPoint Presentation</vt:lpstr>
      <vt:lpstr>PowerPoint Presentation</vt:lpstr>
      <vt:lpstr>Sut rydych chi'n meddwl y bydd y ffordd rydych chi'n teithio nawr yn effeithio ar y ffordd y byddwch chi'n teithio fel oedolyn?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87</cp:revision>
  <cp:lastPrinted>2019-11-26T18:19:14Z</cp:lastPrinted>
  <dcterms:created xsi:type="dcterms:W3CDTF">2019-09-26T13:21:54Z</dcterms:created>
  <dcterms:modified xsi:type="dcterms:W3CDTF">2020-09-09T09:45:28Z</dcterms:modified>
</cp:coreProperties>
</file>