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91" r:id="rId4"/>
    <p:sldId id="293" r:id="rId5"/>
    <p:sldId id="295" r:id="rId6"/>
    <p:sldId id="297" r:id="rId7"/>
    <p:sldId id="294" r:id="rId8"/>
    <p:sldId id="296" r:id="rId9"/>
  </p:sldIdLst>
  <p:sldSz cx="12192000" cy="6858000"/>
  <p:notesSz cx="6669088" cy="97536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88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1200" smtClean="0">
              <a:solidFill>
                <a:schemeClr val="tx1"/>
              </a:solidFill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4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9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8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8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4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7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60320" y="193040"/>
            <a:ext cx="7528560" cy="1285557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Teithio Llesol - Gwers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0480" y="1671637"/>
            <a:ext cx="10271862" cy="4576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Amcanion Dysgu: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Deall sut mae teithio llesol yn effeithio ar ein hiechyd meddwl a chorfforol. </a:t>
            </a:r>
          </a:p>
          <a:p>
            <a:endParaRPr lang="en-GB" sz="24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cy-GB" sz="2400" b="1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Beth sy'n Bwysig: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datblygu iechyd a lles corfforol yn dod â manteision gydol oes.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sut rydym yn prosesu ein profiadau ac yn ymateb iddynt yn effeithio ar ein hiechyd meddwl a’n lles emosiynol. </a:t>
            </a:r>
          </a:p>
          <a:p>
            <a:r>
              <a:rPr lang="en-GB"/>
              <a:t> </a:t>
            </a:r>
          </a:p>
          <a:p>
            <a:endParaRPr lang="en-GB" sz="2400" b="1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3150648" y="2392864"/>
            <a:ext cx="7474172" cy="323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81" y="1823443"/>
            <a:ext cx="16954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8" y="909214"/>
            <a:ext cx="2367788" cy="1241928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227443" y="948988"/>
            <a:ext cx="2392357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Llai o wrthdrawiadau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66" y="1670805"/>
            <a:ext cx="1283369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7" b="29587"/>
          <a:stretch>
            <a:fillRect/>
          </a:stretch>
        </p:blipFill>
        <p:spPr>
          <a:xfrm>
            <a:off x="3736905" y="3844979"/>
            <a:ext cx="2787789" cy="1173806"/>
          </a:xfrm>
          <a:prstGeom prst="rect">
            <a:avLst/>
          </a:prstGeom>
        </p:spPr>
      </p:pic>
      <p:sp>
        <p:nvSpPr>
          <p:cNvPr id="13" name="Title 1"/>
          <p:cNvSpPr txBox="1"/>
          <p:nvPr/>
        </p:nvSpPr>
        <p:spPr>
          <a:xfrm>
            <a:off x="7390383" y="1729545"/>
            <a:ext cx="2278057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Iechyd gwell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3340099" y="4981539"/>
            <a:ext cx="3352800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Llai o allyriadau carbon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26" y="4316528"/>
            <a:ext cx="1909757" cy="1901699"/>
          </a:xfrm>
          <a:prstGeom prst="rect">
            <a:avLst/>
          </a:prstGeom>
        </p:spPr>
      </p:pic>
      <p:sp>
        <p:nvSpPr>
          <p:cNvPr id="16" name="Title 1"/>
          <p:cNvSpPr txBox="1"/>
          <p:nvPr/>
        </p:nvSpPr>
        <p:spPr>
          <a:xfrm>
            <a:off x="8383626" y="4794927"/>
            <a:ext cx="1173157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Costio llai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24" y="429887"/>
            <a:ext cx="2998153" cy="1689100"/>
          </a:xfrm>
          <a:prstGeom prst="rect">
            <a:avLst/>
          </a:prstGeom>
        </p:spPr>
      </p:pic>
      <p:sp>
        <p:nvSpPr>
          <p:cNvPr id="18" name="Title 1"/>
          <p:cNvSpPr txBox="1"/>
          <p:nvPr/>
        </p:nvSpPr>
        <p:spPr>
          <a:xfrm>
            <a:off x="2554748" y="2252647"/>
            <a:ext cx="3352800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Llai o dagfeydd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5" y="2828882"/>
            <a:ext cx="1536105" cy="1516555"/>
          </a:xfrm>
          <a:prstGeom prst="rect">
            <a:avLst/>
          </a:prstGeom>
        </p:spPr>
      </p:pic>
      <p:sp>
        <p:nvSpPr>
          <p:cNvPr id="20" name="Title 1"/>
          <p:cNvSpPr txBox="1"/>
          <p:nvPr/>
        </p:nvSpPr>
        <p:spPr>
          <a:xfrm>
            <a:off x="108247" y="4316528"/>
            <a:ext cx="3352800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Gwella canolbwyntio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88" y="4268541"/>
            <a:ext cx="1865376" cy="1865376"/>
          </a:xfrm>
          <a:prstGeom prst="rect">
            <a:avLst/>
          </a:prstGeom>
        </p:spPr>
      </p:pic>
      <p:sp>
        <p:nvSpPr>
          <p:cNvPr id="22" name="Title 1"/>
          <p:cNvSpPr txBox="1"/>
          <p:nvPr/>
        </p:nvSpPr>
        <p:spPr>
          <a:xfrm>
            <a:off x="9889195" y="6133917"/>
            <a:ext cx="2278057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Gwella perthnasau</a:t>
            </a:r>
          </a:p>
        </p:txBody>
      </p:sp>
      <p:sp>
        <p:nvSpPr>
          <p:cNvPr id="23" name="Title 1"/>
          <p:cNvSpPr txBox="1"/>
          <p:nvPr/>
        </p:nvSpPr>
        <p:spPr>
          <a:xfrm>
            <a:off x="8187270" y="3690666"/>
            <a:ext cx="4043357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0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Llai o straen a phryder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141177" y="148037"/>
            <a:ext cx="4100126" cy="1522768"/>
          </a:xfrm>
        </p:spPr>
        <p:txBody>
          <a:bodyPr/>
          <a:lstStyle/>
          <a:p>
            <a:r>
              <a:rPr lang="cy-GB" sz="4400" b="0" i="0" strike="noStrike" cap="none" spc="0" baseline="0" dirty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Iawn, dewch i ni </a:t>
            </a:r>
            <a:r>
              <a:rPr lang="cy-GB" sz="4400" b="0" i="0" strike="noStrike" cap="none" spc="0" baseline="0" dirty="0" smtClean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gofio!</a:t>
            </a:r>
            <a:endParaRPr lang="cy-GB" sz="4400" b="0" i="0" strike="noStrike" cap="none" spc="0" baseline="0" dirty="0">
              <a:solidFill>
                <a:srgbClr val="F3985C"/>
              </a:solidFill>
              <a:effectLst/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57" y="219096"/>
            <a:ext cx="2006182" cy="16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27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19249" y="2095874"/>
            <a:ext cx="9144000" cy="2387600"/>
          </a:xfrm>
        </p:spPr>
        <p:txBody>
          <a:bodyPr/>
          <a:lstStyle/>
          <a:p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Pa ymarfer corff rydych chi'n ei wneud bob wythnos?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4" y="452937"/>
            <a:ext cx="2293981" cy="239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45" y="230662"/>
            <a:ext cx="2990533" cy="2211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68" y="548006"/>
            <a:ext cx="1536192" cy="1877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r="17223" b="7522"/>
          <a:stretch/>
        </p:blipFill>
        <p:spPr>
          <a:xfrm>
            <a:off x="4112620" y="3965369"/>
            <a:ext cx="1308126" cy="2271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73444" b="72636"/>
          <a:stretch>
            <a:fillRect/>
          </a:stretch>
        </p:blipFill>
        <p:spPr>
          <a:xfrm>
            <a:off x="3456280" y="198177"/>
            <a:ext cx="2620807" cy="2193526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>
            <a:fillRect/>
          </a:stretch>
        </p:blipFill>
        <p:spPr bwMode="auto">
          <a:xfrm>
            <a:off x="6697445" y="4237993"/>
            <a:ext cx="1735137" cy="15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40" y="2611903"/>
            <a:ext cx="1513754" cy="2086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6" y="3327845"/>
            <a:ext cx="1865376" cy="1566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97" y="3752784"/>
            <a:ext cx="2006182" cy="16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75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5724" y="2072101"/>
            <a:ext cx="8503920" cy="2228643"/>
          </a:xfrm>
        </p:spPr>
        <p:txBody>
          <a:bodyPr>
            <a:normAutofit fontScale="90000"/>
          </a:bodyPr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Dylai plant wneud 60 munud o ymarfer corff bob dydd. </a:t>
            </a:r>
            <a:r>
              <a:rPr sz="4400"/>
              <a:t/>
            </a:r>
            <a:br>
              <a:rPr sz="4400"/>
            </a:b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(canllawiau'r GIG)</a:t>
            </a:r>
            <a:r>
              <a:rPr sz="4400"/>
              <a:t/>
            </a:r>
            <a:br>
              <a:rPr sz="4400"/>
            </a:br>
            <a:r>
              <a:rPr lang="cy-GB" sz="4400" b="0" i="0" strike="noStrike" cap="none" spc="0" baseline="0">
                <a:solidFill>
                  <a:srgbClr val="0070C0"/>
                </a:solidFill>
                <a:effectLst/>
                <a:latin typeface="Comic Sans MS"/>
                <a:ea typeface="Comic Sans MS"/>
                <a:cs typeface="Comic Sans MS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57" y="219096"/>
            <a:ext cx="2006182" cy="16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0064" y="2110451"/>
            <a:ext cx="9144000" cy="2387600"/>
          </a:xfrm>
        </p:spPr>
        <p:txBody>
          <a:bodyPr/>
          <a:lstStyle/>
          <a:p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Mewn parau, cyfrwch faint o amser rydych chi'n ei dreulio yn gwneud ymarfer corff…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" y="3007652"/>
            <a:ext cx="1724910" cy="180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3" y="266007"/>
            <a:ext cx="2081287" cy="153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77" y="4284929"/>
            <a:ext cx="1534096" cy="1875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r="17223"/>
          <a:stretch>
            <a:fillRect/>
          </a:stretch>
        </p:blipFill>
        <p:spPr>
          <a:xfrm>
            <a:off x="10567822" y="365053"/>
            <a:ext cx="1050997" cy="1973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" r="73444" b="72636"/>
          <a:stretch>
            <a:fillRect/>
          </a:stretch>
        </p:blipFill>
        <p:spPr>
          <a:xfrm>
            <a:off x="4872605" y="467187"/>
            <a:ext cx="2138383" cy="1789753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>
            <a:fillRect/>
          </a:stretch>
        </p:blipFill>
        <p:spPr bwMode="auto">
          <a:xfrm>
            <a:off x="3126231" y="305811"/>
            <a:ext cx="1353198" cy="12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88" y="4356489"/>
            <a:ext cx="1764573" cy="2432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4" y="4356489"/>
            <a:ext cx="2024909" cy="170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/>
          <a:stretch>
            <a:fillRect/>
          </a:stretch>
        </p:blipFill>
        <p:spPr>
          <a:xfrm>
            <a:off x="10177841" y="3255436"/>
            <a:ext cx="1804047" cy="1233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" y="315798"/>
            <a:ext cx="2694085" cy="2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272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1"/>
          <a:stretch>
            <a:fillRect/>
          </a:stretch>
        </p:blipFill>
        <p:spPr>
          <a:xfrm>
            <a:off x="583728" y="314959"/>
            <a:ext cx="2748752" cy="1879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825" y="826135"/>
            <a:ext cx="6368415" cy="45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165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21313312">
            <a:off x="-371793" y="709301"/>
            <a:ext cx="8503920" cy="2228643"/>
          </a:xfrm>
        </p:spPr>
        <p:txBody>
          <a:bodyPr>
            <a:normAutofit fontScale="90000"/>
          </a:bodyPr>
          <a:lstStyle/>
          <a:p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Ydych chi'n gwneud 60 munud</a:t>
            </a:r>
            <a:r>
              <a:rPr sz="4400" dirty="0"/>
              <a:t/>
            </a:r>
            <a:br>
              <a:rPr sz="4400" dirty="0"/>
            </a:br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bob dydd?</a:t>
            </a:r>
            <a:r>
              <a:rPr sz="4400" dirty="0"/>
              <a:t/>
            </a:r>
            <a:br>
              <a:rPr sz="4400" dirty="0"/>
            </a:br>
            <a:r>
              <a:rPr sz="4400" dirty="0"/>
              <a:t/>
            </a:r>
            <a:br>
              <a:rPr sz="4400" dirty="0"/>
            </a:br>
            <a:r>
              <a:rPr lang="cy-GB" sz="4400" b="0" i="0" strike="noStrike" cap="none" spc="0" baseline="0" dirty="0">
                <a:solidFill>
                  <a:srgbClr val="0070C0"/>
                </a:solidFill>
                <a:effectLst/>
                <a:latin typeface="Comic Sans MS"/>
                <a:ea typeface="Comic Sans MS"/>
                <a:cs typeface="Comic Sans MS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 rot="213913">
            <a:off x="2939138" y="3248065"/>
            <a:ext cx="4676841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sz="1800" b="0" i="0" strike="noStrike" cap="none" spc="0" baseline="0" dirty="0" smtClean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Sut </a:t>
            </a:r>
            <a:r>
              <a:rPr lang="cy-GB" sz="18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byddai teithio'n llesol yn newid hyn?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2492596" y="4917939"/>
            <a:ext cx="8503920" cy="222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Allwch chi wneud cynllun newydd?</a:t>
            </a: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52" y="1303581"/>
            <a:ext cx="3606985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06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91691" y="0"/>
            <a:ext cx="11150616" cy="174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Gwnewch gynllun ar gyfer yr wythnos nesaf.</a:t>
            </a:r>
          </a:p>
          <a:p>
            <a:r>
              <a:rPr lang="cy-GB" sz="4400" b="0" i="0" strike="noStrike" cap="none" spc="0" baseline="0" dirty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Byddwch yn realistig! Gofynnwch i’ch rhieni ydy’ch cynllun yn bosibl.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11" y="4235505"/>
            <a:ext cx="1409951" cy="1522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" y="1212009"/>
            <a:ext cx="3797622" cy="304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-479"/>
          <a:stretch/>
        </p:blipFill>
        <p:spPr>
          <a:xfrm>
            <a:off x="5666999" y="1853883"/>
            <a:ext cx="6112063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898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192</Words>
  <Application>Microsoft Office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council theme powerpoint</vt:lpstr>
      <vt:lpstr>Teithio Llesol - Gwers 3</vt:lpstr>
      <vt:lpstr>Iawn, dewch i ni gofio!</vt:lpstr>
      <vt:lpstr>Pa ymarfer corff rydych chi'n ei wneud bob wythnos?</vt:lpstr>
      <vt:lpstr>Dylai plant wneud 60 munud o ymarfer corff bob dydd.  (canllawiau'r GIG)  </vt:lpstr>
      <vt:lpstr>Mewn parau, cyfrwch faint o amser rydych chi'n ei dreulio yn gwneud ymarfer corff…</vt:lpstr>
      <vt:lpstr>PowerPoint Presentation</vt:lpstr>
      <vt:lpstr>Ydych chi'n gwneud 60 munud bob dydd?   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93</cp:revision>
  <cp:lastPrinted>2019-11-26T18:19:14Z</cp:lastPrinted>
  <dcterms:created xsi:type="dcterms:W3CDTF">2019-09-26T13:21:54Z</dcterms:created>
  <dcterms:modified xsi:type="dcterms:W3CDTF">2020-09-09T09:53:06Z</dcterms:modified>
</cp:coreProperties>
</file>