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315" r:id="rId3"/>
    <p:sldId id="318" r:id="rId4"/>
    <p:sldId id="296" r:id="rId5"/>
    <p:sldId id="316" r:id="rId6"/>
    <p:sldId id="302" r:id="rId7"/>
    <p:sldId id="319" r:id="rId8"/>
    <p:sldId id="320" r:id="rId9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478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6279" autoAdjust="0"/>
  </p:normalViewPr>
  <p:slideViewPr>
    <p:cSldViewPr snapToGrid="0">
      <p:cViewPr varScale="1">
        <p:scale>
          <a:sx n="75" d="100"/>
          <a:sy n="75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5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7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73680" y="467360"/>
            <a:ext cx="6543040" cy="1285557"/>
          </a:xfrm>
        </p:spPr>
        <p:txBody>
          <a:bodyPr/>
          <a:lstStyle/>
          <a:p>
            <a:r>
              <a:rPr lang="en-GB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Active Travel Lesson </a:t>
            </a:r>
            <a:r>
              <a:rPr lang="en-GB" dirty="0">
                <a:solidFill>
                  <a:srgbClr val="478D95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1440" y="1996757"/>
            <a:ext cx="10261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78D95"/>
                </a:solidFill>
                <a:latin typeface="Comic Sans MS" panose="030F0702030302020204" pitchFamily="66" charset="0"/>
              </a:rPr>
              <a:t>Learning </a:t>
            </a:r>
            <a:r>
              <a:rPr lang="en-GB" sz="2400" b="1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Objectives: </a:t>
            </a:r>
            <a:endParaRPr lang="en-GB" sz="2400" b="1" dirty="0">
              <a:solidFill>
                <a:srgbClr val="478D95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78D95"/>
                </a:solidFill>
                <a:latin typeface="Comic Sans MS" panose="030F0702030302020204" pitchFamily="66" charset="0"/>
              </a:rPr>
              <a:t>To understand </a:t>
            </a:r>
            <a:r>
              <a:rPr lang="en-GB" sz="24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the negative aspects of active travel can often have a solution.</a:t>
            </a:r>
            <a:endParaRPr lang="en-GB" sz="2400" dirty="0">
              <a:solidFill>
                <a:srgbClr val="478D95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F3985C"/>
                </a:solidFill>
                <a:latin typeface="Comic Sans MS" panose="030F0702030302020204" pitchFamily="66" charset="0"/>
              </a:rPr>
              <a:t>What Matters: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3985C"/>
                </a:solidFill>
                <a:latin typeface="Comic Sans MS" panose="030F0702030302020204" pitchFamily="66" charset="0"/>
              </a:rPr>
              <a:t>Our</a:t>
            </a:r>
            <a:r>
              <a:rPr lang="en-GB" sz="2400" dirty="0">
                <a:solidFill>
                  <a:srgbClr val="F3985C"/>
                </a:solidFill>
                <a:latin typeface="Comic Sans MS" panose="030F0702030302020204" pitchFamily="66" charset="0"/>
              </a:rPr>
              <a:t> decision-making impacts on the quality of our lives and the lives of others.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90443" y="2765070"/>
            <a:ext cx="3550037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03" y="3285135"/>
            <a:ext cx="3571875" cy="2352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572" y="2611120"/>
            <a:ext cx="2977147" cy="39831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07999" y="223520"/>
            <a:ext cx="6664961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Some of you don’t travel actively…Why do people </a:t>
            </a:r>
            <a:r>
              <a:rPr lang="en-GB" dirty="0" smtClean="0">
                <a:solidFill>
                  <a:srgbClr val="F3985C"/>
                </a:solidFill>
                <a:latin typeface="Comic Sans MS" panose="030F0702030302020204" pitchFamily="66" charset="0"/>
              </a:rPr>
              <a:t>not</a:t>
            </a:r>
            <a:r>
              <a:rPr lang="en-GB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 travel actively?</a:t>
            </a:r>
            <a:endParaRPr lang="en-GB" dirty="0">
              <a:solidFill>
                <a:srgbClr val="478D95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18" y="345862"/>
            <a:ext cx="2510055" cy="20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9600" y="599441"/>
            <a:ext cx="8361016" cy="1656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Was bad weather one of the reasons not to travel actively?</a:t>
            </a:r>
            <a:endParaRPr lang="en-GB" dirty="0">
              <a:solidFill>
                <a:srgbClr val="478D95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35" y="3140393"/>
            <a:ext cx="3213811" cy="2406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38" y="3952662"/>
            <a:ext cx="2510055" cy="20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922020"/>
            <a:ext cx="7518400" cy="422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39" y="3665357"/>
            <a:ext cx="3225653" cy="24204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43440" y="6085840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British Explorer</a:t>
            </a:r>
            <a:endParaRPr lang="en-GB" dirty="0">
              <a:solidFill>
                <a:srgbClr val="478D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90443" y="2765070"/>
            <a:ext cx="3550037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7282" y="1137786"/>
            <a:ext cx="676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What do you wear to school?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264" y="3332606"/>
            <a:ext cx="6765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What would you need to change if you were travelling actively to school?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87" y="2765070"/>
            <a:ext cx="3606985" cy="2889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7" y="452506"/>
            <a:ext cx="3501785" cy="24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95784" y="197346"/>
            <a:ext cx="6765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How should clothing be changed if the weather were……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4" b="1322"/>
          <a:stretch/>
        </p:blipFill>
        <p:spPr>
          <a:xfrm>
            <a:off x="7360920" y="814705"/>
            <a:ext cx="2148840" cy="2273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7" t="-1405"/>
          <a:stretch/>
        </p:blipFill>
        <p:spPr>
          <a:xfrm>
            <a:off x="1635760" y="2194561"/>
            <a:ext cx="2159242" cy="233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2" t="2000" r="28319" b="5643"/>
          <a:stretch/>
        </p:blipFill>
        <p:spPr>
          <a:xfrm>
            <a:off x="8940801" y="3646126"/>
            <a:ext cx="2159242" cy="2643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93701" y="935310"/>
            <a:ext cx="191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Sunny?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9861" y="4367566"/>
            <a:ext cx="1917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Snowy or icy?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5002" y="3146281"/>
            <a:ext cx="191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478D95"/>
                </a:solidFill>
                <a:latin typeface="Comic Sans MS" panose="030F0702030302020204" pitchFamily="66" charset="0"/>
              </a:rPr>
              <a:t>R</a:t>
            </a:r>
            <a:r>
              <a:rPr lang="en-GB" sz="36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ainy?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06" y="1032581"/>
            <a:ext cx="1147349" cy="9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920" y="1608137"/>
            <a:ext cx="3179417" cy="4506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95" y="-347223"/>
            <a:ext cx="3211088" cy="2572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192" y="237986"/>
            <a:ext cx="6765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478D95"/>
                </a:solidFill>
                <a:latin typeface="Comic Sans MS" panose="030F0702030302020204" pitchFamily="66" charset="0"/>
              </a:rPr>
              <a:t>D</a:t>
            </a:r>
            <a:r>
              <a:rPr lang="en-GB" sz="36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esign an outfit to walk to school.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4800" y="2661212"/>
            <a:ext cx="319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Sunny, rainy, snowy or icy?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0" y="2514616"/>
            <a:ext cx="1286251" cy="17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4208" y="532554"/>
            <a:ext cx="6765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478D95"/>
                </a:solidFill>
                <a:latin typeface="Comic Sans MS" panose="030F0702030302020204" pitchFamily="66" charset="0"/>
              </a:rPr>
              <a:t>How would your outfit change if you were cycling?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0" y="288786"/>
            <a:ext cx="2768790" cy="2217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5192" r="14302" b="3866"/>
          <a:stretch/>
        </p:blipFill>
        <p:spPr>
          <a:xfrm>
            <a:off x="1584912" y="2042161"/>
            <a:ext cx="3102906" cy="2875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9333" r="2120" b="14222"/>
          <a:stretch/>
        </p:blipFill>
        <p:spPr>
          <a:xfrm>
            <a:off x="6126283" y="2936240"/>
            <a:ext cx="4318197" cy="24485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3133" y="147113"/>
            <a:ext cx="1339334" cy="461665"/>
            <a:chOff x="204986" y="178962"/>
            <a:chExt cx="1339334" cy="461665"/>
          </a:xfrm>
        </p:grpSpPr>
        <p:sp>
          <p:nvSpPr>
            <p:cNvPr id="9" name="Rectangle 8"/>
            <p:cNvSpPr/>
            <p:nvPr/>
          </p:nvSpPr>
          <p:spPr>
            <a:xfrm>
              <a:off x="204986" y="178962"/>
              <a:ext cx="1213583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4986" y="178962"/>
              <a:ext cx="1339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 smtClean="0">
                  <a:solidFill>
                    <a:srgbClr val="F3985C"/>
                  </a:solidFill>
                  <a:latin typeface="Comic Sans MS" panose="030F0702030302020204" pitchFamily="66" charset="0"/>
                </a:rPr>
                <a:t>Plenary</a:t>
              </a:r>
              <a:endParaRPr lang="en-GB" sz="2400" dirty="0">
                <a:solidFill>
                  <a:srgbClr val="F398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939826"/>
      </p:ext>
    </p:extLst>
  </p:cSld>
  <p:clrMapOvr>
    <a:masterClrMapping/>
  </p:clrMapOvr>
</p:sld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141</Words>
  <Application>Microsoft Office PowerPoint</Application>
  <PresentationFormat>Widescreen</PresentationFormat>
  <Paragraphs>27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council theme powerpoint</vt:lpstr>
      <vt:lpstr>Active Travel Lesson 7</vt:lpstr>
      <vt:lpstr>Some of you don’t travel actively…Why do people not travel actively?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Marshallsea, Naomi</cp:lastModifiedBy>
  <cp:revision>133</cp:revision>
  <cp:lastPrinted>2019-11-26T18:19:14Z</cp:lastPrinted>
  <dcterms:created xsi:type="dcterms:W3CDTF">2019-09-26T13:21:54Z</dcterms:created>
  <dcterms:modified xsi:type="dcterms:W3CDTF">2020-09-03T11:51:20Z</dcterms:modified>
</cp:coreProperties>
</file>